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B11B2E-FAF3-985C-9672-6B006B821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E5A389-80B8-DE07-2C6C-FAC532894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5EBC21-2BE1-712D-A73A-9B2B9D64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AA4B7E0-AAD1-41AA-5487-14C34A6E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26C0A3B-11DF-CDF3-0384-B9C7272A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02951F0-D560-7264-42F8-F71F54D1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3421989-99EA-ADF4-2779-80E58D40F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74185C-62D7-1AC2-208E-2608AAA9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6DF2DBD-1E74-5262-E0BF-02FF79C4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9612D24-F0C8-C2BD-B5C8-4A08D3E2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AAA39AAC-CB31-B52D-3162-E0079787F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B2A6F4B-4AF0-5589-027A-7BBCCCE63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C32FD1-8768-45DE-DA72-56A39DDC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89F4825-E800-334D-A7EA-41ABCC4C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EC055C3-D81D-E0B8-BEDD-BC06322B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F51AF6-4C7E-A744-2A0C-762412C3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07E7EDF-59D8-B20B-0409-2C313E2C9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1D91ECE-F267-39DF-1193-A2E22918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626E7F7-E02D-843E-D6A7-85CF1223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917E61B-09E0-82C1-5AF7-BDC27617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9ED7A2-8DE6-8B73-704E-2137DE61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73AC893-377F-EEC0-A9B9-CF55FA42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808A8C1-40B0-ECE4-E50B-571FCE43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6AF22A0-99A5-D790-7F0A-9709871E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6CD6A4-DBDD-0720-9761-0C50B920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5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ADA37D0-87A8-FB8E-FA8F-ABB3A1B8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5AA281-C68C-2F50-6F58-F45700D3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4761337-D7E2-8588-45F5-190BE62F2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6B9B4E9-15B1-59E0-D6BF-1892C9F3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5B3F619-860C-2E21-2022-9C02E23F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E55C3D3-5FD4-AB7E-CFB2-562EF738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95E54B-5856-5B77-78CE-F49FBADF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3274CE3-BCE4-F29B-0DA5-918CB9B6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873951D-7D72-FFEF-6078-D6F91A5E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EEA4C6-A8BD-E48A-6846-CC325EA91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CC7CBBBF-F551-6765-57C1-72894722F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4BC2BE6-F61A-A6C4-3E5F-7ACAB4FE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6FB69B30-DC3E-CE57-5C2B-8CF60587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9EE28868-35EA-A201-4473-03AC228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5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F72A9-77CF-2393-0FBA-7ACF6436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9B2711C2-C75B-B7F1-E8CC-F737A30D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FAC9CEDC-E710-A6C7-BD12-F943AD33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0B0A1D0-CACD-26A3-A9CA-20AD5487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B886A29F-E50B-5BDD-C477-143FEF2C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A600DB58-7DDD-6D43-3F16-92BB657A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BB100037-B581-5264-96F4-B1978896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7E5BDF-F604-3CF0-C9F0-20F17582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CC76B07-A2E4-F29B-9790-4C84CC91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E4809B0B-CA61-A0AA-342D-0820ED336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92EECB-5B57-719E-679C-CC82D758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5C7AB906-B251-F8C0-BCA6-3C223C0F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92B73F6-F5AD-DD35-EA58-766AD4B9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6A80DA-8251-21CF-1B1E-DB0A55A8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D311F9BE-CAB3-9243-558B-ADE6F0636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6B1FAA4-05AE-A4CC-B9F5-047DC66DB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BE35ECD-B507-8CB9-9ABA-BD3116ED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5EE7E29-BF63-A68F-EEF7-B602A4B9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54DB1C5-16CB-3174-5E66-6AED7799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8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222F246C-0A53-DF7E-7413-86CAC42A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BBB600C-304F-B246-237F-21D77AD4E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D04E9D-C305-198E-8DB6-7AA4769B7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1CCF-7D8E-4B78-9362-CDE3F4395FD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F9ABC85-D6D1-940C-E387-1851E879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C22128C-BD44-CFCC-808E-33AC97FBB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35EC07-F9A7-27A6-052D-F9B7AB00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237" y="-19348"/>
            <a:ext cx="17428474" cy="689669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3A4A00F3-8F93-CB27-413E-9457AB5600F7}"/>
              </a:ext>
            </a:extLst>
          </p:cNvPr>
          <p:cNvSpPr/>
          <p:nvPr/>
        </p:nvSpPr>
        <p:spPr>
          <a:xfrm>
            <a:off x="-2295832" y="-38696"/>
            <a:ext cx="16783664" cy="689669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61E1D5-2774-2196-F4E0-34D1BE0C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 fleet management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4E935CF8-A36E-3DA5-86AC-5BFE553EA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err="1">
                <a:solidFill>
                  <a:schemeClr val="bg1"/>
                </a:solidFill>
              </a:rPr>
              <a:t>Толга</a:t>
            </a:r>
            <a:r>
              <a:rPr lang="bg-BG" dirty="0">
                <a:solidFill>
                  <a:schemeClr val="bg1"/>
                </a:solidFill>
              </a:rPr>
              <a:t> Рейхан </a:t>
            </a:r>
            <a:r>
              <a:rPr lang="bg-BG">
                <a:solidFill>
                  <a:schemeClr val="bg1"/>
                </a:solidFill>
              </a:rPr>
              <a:t>Зюреф </a:t>
            </a:r>
            <a:r>
              <a:rPr lang="en-US" dirty="0" err="1">
                <a:solidFill>
                  <a:schemeClr val="bg1"/>
                </a:solidFill>
              </a:rPr>
              <a:t>XIIa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клас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1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0632-023A-81AE-F62F-EA039823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4C636095-7B0C-DFEB-2F89-A28155DFB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A12166-BC2D-CF36-D3F6-D6266697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Заключение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AEC6E0-323E-B338-F62A-6AE13F27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7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Проектът демонстрира как с помощта на съвременни технологии и добра архитектура може да бъде създадено практично и ефективно уеб приложение за реален проблем – управлението на автомобилен автопарк.</a:t>
            </a:r>
          </a:p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Системата предлага ясно разделение на отговорностите чрез MVC архитектура, лесна работа с данни благодарение на </a:t>
            </a:r>
            <a:r>
              <a:rPr lang="bg-BG" noProof="0" dirty="0" err="1">
                <a:solidFill>
                  <a:schemeClr val="bg1"/>
                </a:solidFill>
              </a:rPr>
              <a:t>Entity</a:t>
            </a:r>
            <a:r>
              <a:rPr lang="bg-BG" noProof="0" dirty="0">
                <a:solidFill>
                  <a:schemeClr val="bg1"/>
                </a:solidFill>
              </a:rPr>
              <a:t> Framework и удобен потребителски интерфейс. Чрез функционалности като регистрация на разходи, месечни справки и администраторски контрол, приложението отговаря на нуждите както на малки фирми, така и на по-големи организации.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627FBE3-CD5D-3549-7C0C-662C51F5408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5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1F579B02-D132-65FC-62E3-CEF9C66B00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24AD9F4-C5F7-F610-9886-80C9DC7A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Цел на проекта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4F8C00E-BADE-0739-EC4D-8288BEA50E33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A5B7B0C-1214-1BC6-A18D-1AE10BF0A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283494"/>
            <a:ext cx="1083696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улесни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управлението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разходите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служебни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автомобили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Централизирано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въвеждане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следене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анализ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данни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Полезен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фирми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голям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автопарк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742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BB2B-169B-C176-495A-30144600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F9FE1AB3-0C61-C2FE-FE80-0420A0856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F06697A-EE54-49C3-58F4-3786F094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Решавани проблеми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692374CC-CBC4-D296-63BC-93240DC0754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2CD3A54-7F47-8B97-0B6A-D3640296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2622048"/>
            <a:ext cx="1083696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Избягване на ръчни таблици и дублиране на информация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Проследяемост на разходите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Повишаване на отчетността и контрола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7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5D30-9A9B-6474-AA63-99B4FBAD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7B9E3DA6-1A60-4B70-5191-4BEAAE42D9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4DE25B-FE4C-2624-54C7-EB01B7D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Използвани технологии за реализация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ED3D2BE-8E28-054C-C87F-8B10ACBDA165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C1BDDE-2282-3F23-396A-0D49BEF7F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3802"/>
            <a:ext cx="640418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ASP.NET MVC (.NET 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Entity Framework 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SQL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HTML, CSS, Bootstrap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C#, LINQ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Identity</a:t>
            </a:r>
          </a:p>
        </p:txBody>
      </p:sp>
    </p:spTree>
    <p:extLst>
      <p:ext uri="{BB962C8B-B14F-4D97-AF65-F5344CB8AC3E}">
        <p14:creationId xmlns:p14="http://schemas.microsoft.com/office/powerpoint/2010/main" val="93556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D43A4-91E7-06AE-E556-396F3840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32FEA18C-92DA-17B2-B71D-A1BD95FBF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68805D-C155-0E3C-3823-74521D4C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Архитектура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07919-B35C-F6A6-9D17-9D94534FC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u="sng" dirty="0">
                <a:solidFill>
                  <a:schemeClr val="bg1"/>
                </a:solidFill>
              </a:rPr>
              <a:t>Архитектурата</a:t>
            </a:r>
            <a:r>
              <a:rPr lang="en-US" sz="2000" u="sng" dirty="0">
                <a:solidFill>
                  <a:schemeClr val="bg1"/>
                </a:solidFill>
              </a:rPr>
              <a:t>,</a:t>
            </a:r>
            <a:r>
              <a:rPr lang="bg-BG" sz="2000" u="sng" dirty="0">
                <a:solidFill>
                  <a:schemeClr val="bg1"/>
                </a:solidFill>
              </a:rPr>
              <a:t> използвана при създаването на приложението е </a:t>
            </a:r>
            <a:r>
              <a:rPr lang="en-US" sz="2000" u="sng" dirty="0">
                <a:solidFill>
                  <a:schemeClr val="bg1"/>
                </a:solidFill>
              </a:rPr>
              <a:t>MVC (model-view-controller)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Model (</a:t>
            </a:r>
            <a:r>
              <a:rPr lang="bg-BG" sz="2000" b="1" noProof="0" dirty="0">
                <a:solidFill>
                  <a:schemeClr val="bg1"/>
                </a:solidFill>
              </a:rPr>
              <a:t>Модел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Представлява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данните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b="1" dirty="0">
                <a:solidFill>
                  <a:schemeClr val="bg1"/>
                </a:solidFill>
              </a:rPr>
              <a:t>бизнес </a:t>
            </a:r>
            <a:r>
              <a:rPr lang="ru-RU" sz="2000" b="1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приложението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dirty="0" err="1">
                <a:solidFill>
                  <a:schemeClr val="bg1"/>
                </a:solidFill>
              </a:rPr>
              <a:t>връзката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базата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данни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chemeClr val="bg1"/>
                </a:solidFill>
              </a:rPr>
              <a:t>View (</a:t>
            </a:r>
            <a:r>
              <a:rPr lang="ru-RU" sz="2000" b="1" dirty="0" err="1">
                <a:solidFill>
                  <a:schemeClr val="bg1"/>
                </a:solidFill>
              </a:rPr>
              <a:t>Изглед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b="1" dirty="0" err="1">
                <a:solidFill>
                  <a:schemeClr val="bg1"/>
                </a:solidFill>
              </a:rPr>
              <a:t>визуализацията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информацията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към</a:t>
            </a:r>
            <a:r>
              <a:rPr lang="ru-RU" sz="2000" dirty="0">
                <a:solidFill>
                  <a:schemeClr val="bg1"/>
                </a:solidFill>
              </a:rPr>
              <a:t> потребителя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Изграден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Razor</a:t>
            </a:r>
            <a:r>
              <a:rPr lang="ru-RU" sz="2000" dirty="0">
                <a:solidFill>
                  <a:schemeClr val="bg1"/>
                </a:solidFill>
              </a:rPr>
              <a:t> (CSHTML), HTML и CSS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1" dirty="0" err="1">
                <a:solidFill>
                  <a:schemeClr val="bg1"/>
                </a:solidFill>
              </a:rPr>
              <a:t>Controller</a:t>
            </a:r>
            <a:r>
              <a:rPr lang="ru-RU" sz="2000" b="1" dirty="0">
                <a:solidFill>
                  <a:schemeClr val="bg1"/>
                </a:solidFill>
              </a:rPr>
              <a:t> (Контролер):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Обработва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входящите</a:t>
            </a:r>
            <a:r>
              <a:rPr lang="ru-RU" sz="2000" b="1" dirty="0">
                <a:solidFill>
                  <a:schemeClr val="bg1"/>
                </a:solidFill>
              </a:rPr>
              <a:t> заявки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управлява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dirty="0" err="1">
                <a:solidFill>
                  <a:schemeClr val="bg1"/>
                </a:solidFill>
              </a:rPr>
              <a:t>избира</a:t>
            </a:r>
            <a:r>
              <a:rPr lang="ru-RU" sz="2000" dirty="0">
                <a:solidFill>
                  <a:schemeClr val="bg1"/>
                </a:solidFill>
              </a:rPr>
              <a:t> кой </a:t>
            </a:r>
            <a:r>
              <a:rPr lang="ru-RU" sz="2000" dirty="0" err="1">
                <a:solidFill>
                  <a:schemeClr val="bg1"/>
                </a:solidFill>
              </a:rPr>
              <a:t>изглед</a:t>
            </a:r>
            <a:r>
              <a:rPr lang="ru-RU" sz="2000" dirty="0">
                <a:solidFill>
                  <a:schemeClr val="bg1"/>
                </a:solidFill>
              </a:rPr>
              <a:t> да се </a:t>
            </a:r>
            <a:r>
              <a:rPr lang="ru-RU" sz="2000" dirty="0" err="1">
                <a:solidFill>
                  <a:schemeClr val="bg1"/>
                </a:solidFill>
              </a:rPr>
              <a:t>покаже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Свързва</a:t>
            </a:r>
            <a:r>
              <a:rPr lang="ru-RU" sz="2000" dirty="0">
                <a:solidFill>
                  <a:schemeClr val="bg1"/>
                </a:solidFill>
              </a:rPr>
              <a:t> View и Model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3E16E24-79E1-8F10-D2CC-061E7E53A80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6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36F4-FE5B-3462-E4E9-A740AB5B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9A5570EA-68BF-4C33-4962-25E1225E7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7AC9E6-2901-D52F-0D43-7EC9B331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Работен процес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C250156-90F6-8846-801E-2B3383EB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9250" cy="449897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 err="1">
                <a:solidFill>
                  <a:schemeClr val="bg1"/>
                </a:solidFill>
              </a:rPr>
              <a:t>Работен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процес</a:t>
            </a:r>
            <a:r>
              <a:rPr lang="ru-RU" b="1" dirty="0">
                <a:solidFill>
                  <a:schemeClr val="bg1"/>
                </a:solidFill>
              </a:rPr>
              <a:t> на MVC: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Потребителят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изпраща</a:t>
            </a:r>
            <a:r>
              <a:rPr lang="ru-RU" b="1" dirty="0">
                <a:solidFill>
                  <a:schemeClr val="bg1"/>
                </a:solidFill>
              </a:rPr>
              <a:t> заявка</a:t>
            </a:r>
            <a:r>
              <a:rPr lang="ru-RU" dirty="0">
                <a:solidFill>
                  <a:schemeClr val="bg1"/>
                </a:solidFill>
              </a:rPr>
              <a:t> (например натиска бутон).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Контролерът</a:t>
            </a:r>
            <a:r>
              <a:rPr lang="ru-RU" b="1" dirty="0">
                <a:solidFill>
                  <a:schemeClr val="bg1"/>
                </a:solidFill>
              </a:rPr>
              <a:t> я приема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обработва</a:t>
            </a:r>
            <a:r>
              <a:rPr lang="ru-RU" dirty="0">
                <a:solidFill>
                  <a:schemeClr val="bg1"/>
                </a:solidFill>
              </a:rPr>
              <a:t> я и </a:t>
            </a:r>
            <a:r>
              <a:rPr lang="ru-RU" dirty="0" err="1">
                <a:solidFill>
                  <a:schemeClr val="bg1"/>
                </a:solidFill>
              </a:rPr>
              <a:t>решава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какво</a:t>
            </a:r>
            <a:r>
              <a:rPr lang="ru-RU" dirty="0">
                <a:solidFill>
                  <a:schemeClr val="bg1"/>
                </a:solidFill>
              </a:rPr>
              <a:t> да </a:t>
            </a:r>
            <a:r>
              <a:rPr lang="ru-RU" dirty="0" err="1">
                <a:solidFill>
                  <a:schemeClr val="bg1"/>
                </a:solidFill>
              </a:rPr>
              <a:t>прави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Контролерът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модел</a:t>
            </a:r>
            <a:r>
              <a:rPr lang="ru-RU" dirty="0">
                <a:solidFill>
                  <a:schemeClr val="bg1"/>
                </a:solidFill>
              </a:rPr>
              <a:t>, за да </a:t>
            </a:r>
            <a:r>
              <a:rPr lang="ru-RU" dirty="0" err="1">
                <a:solidFill>
                  <a:schemeClr val="bg1"/>
                </a:solidFill>
              </a:rPr>
              <a:t>вземе</a:t>
            </a:r>
            <a:r>
              <a:rPr lang="ru-RU" dirty="0">
                <a:solidFill>
                  <a:schemeClr val="bg1"/>
                </a:solidFill>
              </a:rPr>
              <a:t> или </a:t>
            </a:r>
            <a:r>
              <a:rPr lang="ru-RU" dirty="0" err="1">
                <a:solidFill>
                  <a:schemeClr val="bg1"/>
                </a:solidFill>
              </a:rPr>
              <a:t>запише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данни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Данните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изпращат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към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изглед</a:t>
            </a:r>
            <a:r>
              <a:rPr lang="ru-RU" b="1" dirty="0">
                <a:solidFill>
                  <a:schemeClr val="bg1"/>
                </a:solidFill>
              </a:rPr>
              <a:t> (View)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Изгледът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показва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резултата</a:t>
            </a:r>
            <a:r>
              <a:rPr lang="ru-RU" dirty="0">
                <a:solidFill>
                  <a:schemeClr val="bg1"/>
                </a:solidFill>
              </a:rPr>
              <a:t> на потребителя.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4F056206-5A32-4390-8432-EBED257AC75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5122" name="Picture 2" descr="What is MVC model? The basic knowledge for developers.">
            <a:extLst>
              <a:ext uri="{FF2B5EF4-FFF2-40B4-BE49-F238E27FC236}">
                <a16:creationId xmlns:a16="http://schemas.microsoft.com/office/drawing/2014/main" id="{16876FD5-6568-34FF-D7A3-F3E58020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27" y="2055813"/>
            <a:ext cx="5207996" cy="34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2621-039A-0725-E433-9883A83D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6268723-CCDB-DB4C-5092-BC3E7311C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30A59-D94C-726D-244D-A73C7E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28BE325-A8FC-73CC-E7F1-9E869933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Лесно могат да бъдат добавяни, изтривани или редактирани автомобили от списъка.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826D5C55-D4A1-0E47-6699-631A0036D0E9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9F58C435-7D16-8C89-C70F-9F97AB6B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749417"/>
            <a:ext cx="8142515" cy="40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0E2E-BC86-098D-F35F-AFC56511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7BA3C21-F746-EB74-F83A-026D35D581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85E12C-9029-DB74-BD55-84F96579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1F38603-99C3-EDCE-2EA6-80437424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Могат да бъдат добавяни, редактирани или изтривани различни видове разходи по автомобилите, като разходи по ремонти, гориво, застраховки.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EDEF268D-D76C-29D7-12DD-6658FF99947B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7E6B445-2398-6AFF-5BFD-7A939EB5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3048000"/>
            <a:ext cx="7881257" cy="3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21F9-5E9D-CECD-4197-2F8968D9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0155B654-6417-4AAC-269A-76179968E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79A822-C446-C7F5-2F56-FA467EAD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789E79-C4B6-3C0C-F93D-687E760C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С два клика може да бъде генериран отчет с всички разходи между две дати.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14EACCCC-6DC7-DA92-CC14-C86BD92CD3F0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5ACD5E-C2E8-E783-8584-D0B90CF6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2615816"/>
            <a:ext cx="8374743" cy="39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3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347</Words>
  <Application>Microsoft Office PowerPoint</Application>
  <PresentationFormat>Широк екран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на Office</vt:lpstr>
      <vt:lpstr>Car fleet management</vt:lpstr>
      <vt:lpstr>Цел на проекта</vt:lpstr>
      <vt:lpstr>Решавани проблеми</vt:lpstr>
      <vt:lpstr>Използвани технологии за реализация</vt:lpstr>
      <vt:lpstr>Архитектура на приложението</vt:lpstr>
      <vt:lpstr>Работен процес на приложението</vt:lpstr>
      <vt:lpstr>Функционалности на приложението</vt:lpstr>
      <vt:lpstr>Функционалности на приложението</vt:lpstr>
      <vt:lpstr>Функционалности на приложението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GalenBG •</dc:creator>
  <cp:lastModifiedBy>tolgi molgii</cp:lastModifiedBy>
  <cp:revision>5</cp:revision>
  <dcterms:created xsi:type="dcterms:W3CDTF">2025-04-20T21:04:29Z</dcterms:created>
  <dcterms:modified xsi:type="dcterms:W3CDTF">2025-05-05T12:25:49Z</dcterms:modified>
</cp:coreProperties>
</file>